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0" r:id="rId3"/>
    <p:sldId id="261" r:id="rId4"/>
    <p:sldId id="262" r:id="rId5"/>
    <p:sldId id="263" r:id="rId6"/>
    <p:sldId id="264" r:id="rId7"/>
    <p:sldId id="265"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5/3/2019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mentalhealthamerica.net/may"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16660" y="252708"/>
            <a:ext cx="6968745" cy="6352583"/>
          </a:xfrm>
          <a:prstGeom prst="rect">
            <a:avLst/>
          </a:prstGeom>
        </p:spPr>
      </p:pic>
    </p:spTree>
    <p:extLst>
      <p:ext uri="{BB962C8B-B14F-4D97-AF65-F5344CB8AC3E}">
        <p14:creationId xmlns:p14="http://schemas.microsoft.com/office/powerpoint/2010/main" val="2278120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 You Focus on #4Mind4Body?</a:t>
            </a:r>
            <a:endParaRPr lang="en-US" dirty="0"/>
          </a:p>
        </p:txBody>
      </p:sp>
      <p:sp>
        <p:nvSpPr>
          <p:cNvPr id="3" name="Content Placeholder 2"/>
          <p:cNvSpPr>
            <a:spLocks noGrp="1"/>
          </p:cNvSpPr>
          <p:nvPr>
            <p:ph idx="1"/>
          </p:nvPr>
        </p:nvSpPr>
        <p:spPr>
          <a:xfrm>
            <a:off x="2592925" y="1734111"/>
            <a:ext cx="8915400" cy="3777622"/>
          </a:xfrm>
        </p:spPr>
        <p:txBody>
          <a:bodyPr>
            <a:normAutofit/>
          </a:bodyPr>
          <a:lstStyle/>
          <a:p>
            <a:r>
              <a:rPr lang="en-US" sz="2800" dirty="0"/>
              <a:t>Mental health is essential to everyone’s overall health and well-being, and mental illnesses are common and treatable</a:t>
            </a:r>
            <a:r>
              <a:rPr lang="en-US" sz="2800" dirty="0" smtClean="0"/>
              <a:t>. So much of what we do physically impacts us mentally. It’s important to pay attention to both your physical health and your mental health, which can help you achieve overall wellness and set you on a path to recovery.</a:t>
            </a:r>
          </a:p>
          <a:p>
            <a:pPr marL="0" indent="0">
              <a:buNone/>
            </a:pPr>
            <a:endParaRPr lang="en-US" dirty="0"/>
          </a:p>
        </p:txBody>
      </p:sp>
    </p:spTree>
    <p:extLst>
      <p:ext uri="{BB962C8B-B14F-4D97-AF65-F5344CB8AC3E}">
        <p14:creationId xmlns:p14="http://schemas.microsoft.com/office/powerpoint/2010/main" val="3931586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#4Mind4Body </a:t>
            </a:r>
            <a:endParaRPr lang="en-US" dirty="0"/>
          </a:p>
        </p:txBody>
      </p:sp>
      <p:sp>
        <p:nvSpPr>
          <p:cNvPr id="3" name="Content Placeholder 2"/>
          <p:cNvSpPr>
            <a:spLocks noGrp="1"/>
          </p:cNvSpPr>
          <p:nvPr>
            <p:ph idx="1"/>
          </p:nvPr>
        </p:nvSpPr>
        <p:spPr>
          <a:xfrm>
            <a:off x="2592925" y="1905000"/>
            <a:ext cx="8915400" cy="3777622"/>
          </a:xfrm>
        </p:spPr>
        <p:txBody>
          <a:bodyPr>
            <a:normAutofit/>
          </a:bodyPr>
          <a:lstStyle/>
          <a:p>
            <a:r>
              <a:rPr lang="en-US" sz="2800" dirty="0" smtClean="0"/>
              <a:t>Did you know that Mental Health America (MHA) founded </a:t>
            </a:r>
            <a:r>
              <a:rPr lang="en-US" sz="2800" i="1" dirty="0" smtClean="0"/>
              <a:t>May is Mental Health Month </a:t>
            </a:r>
            <a:r>
              <a:rPr lang="en-US" sz="2800" dirty="0" smtClean="0"/>
              <a:t>back in 1949? That means this year marks MHA’s 70</a:t>
            </a:r>
            <a:r>
              <a:rPr lang="en-US" sz="2800" baseline="30000" dirty="0" smtClean="0"/>
              <a:t>th</a:t>
            </a:r>
            <a:r>
              <a:rPr lang="en-US" sz="2800" dirty="0" smtClean="0"/>
              <a:t> year celebrating Mental Health Month!</a:t>
            </a:r>
          </a:p>
        </p:txBody>
      </p:sp>
    </p:spTree>
    <p:extLst>
      <p:ext uri="{BB962C8B-B14F-4D97-AF65-F5344CB8AC3E}">
        <p14:creationId xmlns:p14="http://schemas.microsoft.com/office/powerpoint/2010/main" val="4087641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#4Mind4Body</a:t>
            </a:r>
            <a:endParaRPr lang="en-US" dirty="0"/>
          </a:p>
        </p:txBody>
      </p:sp>
      <p:sp>
        <p:nvSpPr>
          <p:cNvPr id="3" name="Content Placeholder 2"/>
          <p:cNvSpPr>
            <a:spLocks noGrp="1"/>
          </p:cNvSpPr>
          <p:nvPr>
            <p:ph idx="1"/>
          </p:nvPr>
        </p:nvSpPr>
        <p:spPr/>
        <p:txBody>
          <a:bodyPr>
            <a:normAutofit lnSpcReduction="10000"/>
          </a:bodyPr>
          <a:lstStyle/>
          <a:p>
            <a:r>
              <a:rPr lang="en-US" sz="2800" dirty="0"/>
              <a:t>This May is Mental Health Month RSNWO is expanding it’s focus from 2018 and raising awareness about the connection between physical and mental health, through the theme #4Mind4Body. We are exploring the topics of animal companionship, spirituality and religion, humor, work-life balance, and recreation and social connections as ways to boost mental health and general awareness.</a:t>
            </a:r>
          </a:p>
          <a:p>
            <a:endParaRPr lang="en-US" dirty="0"/>
          </a:p>
        </p:txBody>
      </p:sp>
    </p:spTree>
    <p:extLst>
      <p:ext uri="{BB962C8B-B14F-4D97-AF65-F5344CB8AC3E}">
        <p14:creationId xmlns:p14="http://schemas.microsoft.com/office/powerpoint/2010/main" val="521764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#4Mind4Body</a:t>
            </a:r>
            <a:endParaRPr lang="en-US" dirty="0"/>
          </a:p>
        </p:txBody>
      </p:sp>
      <p:sp>
        <p:nvSpPr>
          <p:cNvPr id="3" name="Content Placeholder 2"/>
          <p:cNvSpPr>
            <a:spLocks noGrp="1"/>
          </p:cNvSpPr>
          <p:nvPr>
            <p:ph idx="1"/>
          </p:nvPr>
        </p:nvSpPr>
        <p:spPr/>
        <p:txBody>
          <a:bodyPr>
            <a:normAutofit/>
          </a:bodyPr>
          <a:lstStyle/>
          <a:p>
            <a:r>
              <a:rPr lang="en-US" sz="2400" dirty="0"/>
              <a:t>A healthy lifestyle can help to prevent the onset or worsening of mental health conditions, as well as </a:t>
            </a:r>
            <a:r>
              <a:rPr lang="en-US" sz="2400" dirty="0" smtClean="0"/>
              <a:t>chronic conditions </a:t>
            </a:r>
            <a:r>
              <a:rPr lang="en-US" sz="2400" dirty="0"/>
              <a:t>like heart disease, diabetes, and obesity. It can also help people recover from these conditions. For </a:t>
            </a:r>
            <a:r>
              <a:rPr lang="en-US" sz="2400" dirty="0" smtClean="0"/>
              <a:t>those dealing </a:t>
            </a:r>
            <a:r>
              <a:rPr lang="en-US" sz="2400" dirty="0"/>
              <a:t>with a chronic health condition and the people who care for them, it can be especially important to focus </a:t>
            </a:r>
            <a:r>
              <a:rPr lang="en-US" sz="2400" dirty="0" smtClean="0"/>
              <a:t>on mental </a:t>
            </a:r>
            <a:r>
              <a:rPr lang="en-US" sz="2400" dirty="0"/>
              <a:t>health. When dealing with dueling diagnoses, focusing on both physical and mental health concerns can </a:t>
            </a:r>
            <a:r>
              <a:rPr lang="en-US" sz="2400" dirty="0" smtClean="0"/>
              <a:t>be daunting </a:t>
            </a:r>
            <a:r>
              <a:rPr lang="en-US" sz="2400" dirty="0"/>
              <a:t>– but critically important in achieving overall wellness.</a:t>
            </a:r>
          </a:p>
        </p:txBody>
      </p:sp>
    </p:spTree>
    <p:extLst>
      <p:ext uri="{BB962C8B-B14F-4D97-AF65-F5344CB8AC3E}">
        <p14:creationId xmlns:p14="http://schemas.microsoft.com/office/powerpoint/2010/main" val="324558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#4Mind4Body</a:t>
            </a:r>
            <a:endParaRPr lang="en-US" dirty="0"/>
          </a:p>
        </p:txBody>
      </p:sp>
      <p:sp>
        <p:nvSpPr>
          <p:cNvPr id="3" name="Content Placeholder 2"/>
          <p:cNvSpPr>
            <a:spLocks noGrp="1"/>
          </p:cNvSpPr>
          <p:nvPr>
            <p:ph idx="1"/>
          </p:nvPr>
        </p:nvSpPr>
        <p:spPr/>
        <p:txBody>
          <a:bodyPr>
            <a:noAutofit/>
          </a:bodyPr>
          <a:lstStyle/>
          <a:p>
            <a:r>
              <a:rPr lang="en-US" sz="2000" dirty="0"/>
              <a:t>There are things you can do that may help. Finding a reason to laugh, going for a walk with a friend, </a:t>
            </a:r>
            <a:r>
              <a:rPr lang="en-US" sz="2000" dirty="0" smtClean="0"/>
              <a:t>meditating, playing </a:t>
            </a:r>
            <a:r>
              <a:rPr lang="en-US" sz="2000" dirty="0"/>
              <a:t>with a pet, or working from home once a week can go a long way in making you both physically and </a:t>
            </a:r>
            <a:r>
              <a:rPr lang="en-US" sz="2000" dirty="0" smtClean="0"/>
              <a:t>mentally healthy</a:t>
            </a:r>
            <a:r>
              <a:rPr lang="en-US" sz="2000" dirty="0"/>
              <a:t>. The company of animals – whether as pets or service animals— can have a profound impact on a </a:t>
            </a:r>
            <a:r>
              <a:rPr lang="en-US" sz="2000" dirty="0" smtClean="0"/>
              <a:t>person’s quality </a:t>
            </a:r>
            <a:r>
              <a:rPr lang="en-US" sz="2000" dirty="0"/>
              <a:t>of life and ability to recover from illnesses. A pet can be a source of comfort and can help us to live </a:t>
            </a:r>
            <a:r>
              <a:rPr lang="en-US" sz="2000" dirty="0" smtClean="0"/>
              <a:t>mentally healthier </a:t>
            </a:r>
            <a:r>
              <a:rPr lang="en-US" sz="2000" dirty="0"/>
              <a:t>lives. And whether you go to church, meditate daily, or simply find time to enjoy that cup of tea </a:t>
            </a:r>
            <a:r>
              <a:rPr lang="en-US" sz="2000" dirty="0" smtClean="0"/>
              <a:t>each morning </a:t>
            </a:r>
            <a:r>
              <a:rPr lang="en-US" sz="2000" dirty="0"/>
              <a:t>while </a:t>
            </a:r>
            <a:r>
              <a:rPr lang="en-US" sz="2000" dirty="0" smtClean="0"/>
              <a:t>checking in with yourself – it can be important to connect with your spiritual side in order to find that mind-body connection.</a:t>
            </a:r>
            <a:endParaRPr lang="en-US" sz="2000" dirty="0"/>
          </a:p>
        </p:txBody>
      </p:sp>
    </p:spTree>
    <p:extLst>
      <p:ext uri="{BB962C8B-B14F-4D97-AF65-F5344CB8AC3E}">
        <p14:creationId xmlns:p14="http://schemas.microsoft.com/office/powerpoint/2010/main" val="2171071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#4Mind4Body</a:t>
            </a:r>
            <a:endParaRPr lang="en-US" dirty="0"/>
          </a:p>
        </p:txBody>
      </p:sp>
      <p:sp>
        <p:nvSpPr>
          <p:cNvPr id="3" name="Content Placeholder 2"/>
          <p:cNvSpPr>
            <a:spLocks noGrp="1"/>
          </p:cNvSpPr>
          <p:nvPr>
            <p:ph idx="1"/>
          </p:nvPr>
        </p:nvSpPr>
        <p:spPr/>
        <p:txBody>
          <a:bodyPr>
            <a:normAutofit lnSpcReduction="10000"/>
          </a:bodyPr>
          <a:lstStyle/>
          <a:p>
            <a:r>
              <a:rPr lang="en-US" sz="2400" dirty="0" smtClean="0"/>
              <a:t>Recovery Services of Northwest Ohio </a:t>
            </a:r>
            <a:r>
              <a:rPr lang="en-US" sz="2400" dirty="0"/>
              <a:t>wants everyone to know that mental illnesses are real, and recovery is always the goal. Living </a:t>
            </a:r>
            <a:r>
              <a:rPr lang="en-US" sz="2400" dirty="0" smtClean="0"/>
              <a:t>a healthy </a:t>
            </a:r>
            <a:r>
              <a:rPr lang="en-US" sz="2400" dirty="0"/>
              <a:t>lifestyle may not be easy but can be achieved by gradually making small changes and building on </a:t>
            </a:r>
            <a:r>
              <a:rPr lang="en-US" sz="2400" dirty="0" smtClean="0"/>
              <a:t>those successes</a:t>
            </a:r>
            <a:r>
              <a:rPr lang="en-US" sz="2400" dirty="0"/>
              <a:t>. Finding the balance between work and play, the ups and downs of life, physical health and mental </a:t>
            </a:r>
            <a:r>
              <a:rPr lang="en-US" sz="2400" dirty="0" smtClean="0"/>
              <a:t>health, can </a:t>
            </a:r>
            <a:r>
              <a:rPr lang="en-US" sz="2400" dirty="0"/>
              <a:t>help you on the path towards focusing both #4Mind4Body. </a:t>
            </a:r>
            <a:endParaRPr lang="en-US" sz="2400" dirty="0" smtClean="0"/>
          </a:p>
          <a:p>
            <a:r>
              <a:rPr lang="en-US" sz="2400" dirty="0" smtClean="0"/>
              <a:t>For more information, visit </a:t>
            </a:r>
            <a:r>
              <a:rPr lang="en-US" sz="2400" dirty="0" smtClean="0">
                <a:hlinkClick r:id="rId2"/>
              </a:rPr>
              <a:t>www.mentalhealthamerica.net/may</a:t>
            </a:r>
            <a:r>
              <a:rPr lang="en-US" sz="2400" dirty="0" smtClean="0"/>
              <a:t>. </a:t>
            </a:r>
            <a:endParaRPr lang="en-US" sz="2400" dirty="0"/>
          </a:p>
        </p:txBody>
      </p:sp>
    </p:spTree>
    <p:extLst>
      <p:ext uri="{BB962C8B-B14F-4D97-AF65-F5344CB8AC3E}">
        <p14:creationId xmlns:p14="http://schemas.microsoft.com/office/powerpoint/2010/main" val="77739363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5893</TotalTime>
  <Words>499</Words>
  <Application>Microsoft Office PowerPoint</Application>
  <PresentationFormat>Widescreen</PresentationFormat>
  <Paragraphs>13</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Century Gothic</vt:lpstr>
      <vt:lpstr>Wingdings 3</vt:lpstr>
      <vt:lpstr>Wisp</vt:lpstr>
      <vt:lpstr>PowerPoint Presentation</vt:lpstr>
      <vt:lpstr>Do You Focus on #4Mind4Body?</vt:lpstr>
      <vt:lpstr>#4Mind4Body </vt:lpstr>
      <vt:lpstr>#4Mind4Body</vt:lpstr>
      <vt:lpstr>#4Mind4Body</vt:lpstr>
      <vt:lpstr>#4Mind4Body</vt:lpstr>
      <vt:lpstr>#4Mind4Body</vt:lpstr>
    </vt:vector>
  </TitlesOfParts>
  <Company>RSNWO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Nathaniel Stephey</dc:creator>
  <cp:lastModifiedBy>Nathaniel Stephey</cp:lastModifiedBy>
  <cp:revision>6</cp:revision>
  <dcterms:created xsi:type="dcterms:W3CDTF">2019-05-03T15:07:09Z</dcterms:created>
  <dcterms:modified xsi:type="dcterms:W3CDTF">2019-05-07T17:20:38Z</dcterms:modified>
</cp:coreProperties>
</file>