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3B90-C906-4C32-B6D4-76622FA1E79D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ED78-ADFC-450C-B6B5-6AB1CEC3E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6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773085"/>
            <a:ext cx="8689976" cy="3424842"/>
          </a:xfrm>
        </p:spPr>
        <p:txBody>
          <a:bodyPr>
            <a:norm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Self Help Meetings in the Four County Area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1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992" y="1271847"/>
            <a:ext cx="10445476" cy="543737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52992" y="434632"/>
            <a:ext cx="104454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/>
              <a:t>Local Self Help Meetings</a:t>
            </a:r>
          </a:p>
        </p:txBody>
      </p:sp>
    </p:spTree>
    <p:extLst>
      <p:ext uri="{BB962C8B-B14F-4D97-AF65-F5344CB8AC3E}">
        <p14:creationId xmlns:p14="http://schemas.microsoft.com/office/powerpoint/2010/main" val="3805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340822"/>
            <a:ext cx="10364451" cy="806334"/>
          </a:xfrm>
        </p:spPr>
        <p:txBody>
          <a:bodyPr>
            <a:normAutofit/>
          </a:bodyPr>
          <a:lstStyle/>
          <a:p>
            <a:r>
              <a:rPr lang="en-US" sz="4000" u="sng" dirty="0"/>
              <a:t>Local Self Help </a:t>
            </a:r>
            <a:r>
              <a:rPr lang="en-US" sz="4000" u="sng" dirty="0" smtClean="0"/>
              <a:t>Meetings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775" y="1147156"/>
            <a:ext cx="10364451" cy="563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82634"/>
            <a:ext cx="10364451" cy="831272"/>
          </a:xfrm>
        </p:spPr>
        <p:txBody>
          <a:bodyPr>
            <a:normAutofit/>
          </a:bodyPr>
          <a:lstStyle/>
          <a:p>
            <a:r>
              <a:rPr lang="en-US" sz="4000" u="sng" dirty="0"/>
              <a:t>Local Self Help Meetings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775" y="1113906"/>
            <a:ext cx="10441411" cy="565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8132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</TotalTime>
  <Words>20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Bahnschrift Condensed</vt:lpstr>
      <vt:lpstr>Tw Cen MT</vt:lpstr>
      <vt:lpstr>Droplet</vt:lpstr>
      <vt:lpstr>Self Help Meetings in the Four County Area</vt:lpstr>
      <vt:lpstr>PowerPoint Presentation</vt:lpstr>
      <vt:lpstr>Local Self Help Meetings</vt:lpstr>
      <vt:lpstr>Local Self Help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Help Meetings in the Four County Area</dc:title>
  <dc:creator>Teresa Eicher</dc:creator>
  <cp:lastModifiedBy>Teresa Eicher</cp:lastModifiedBy>
  <cp:revision>2</cp:revision>
  <dcterms:created xsi:type="dcterms:W3CDTF">2019-09-13T16:23:05Z</dcterms:created>
  <dcterms:modified xsi:type="dcterms:W3CDTF">2019-09-13T16:33:13Z</dcterms:modified>
</cp:coreProperties>
</file>